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20" y="-12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70-летие Победы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85983" y="142852"/>
            <a:ext cx="4986347" cy="6497957"/>
          </a:xfrm>
          <a:prstGeom prst="rect">
            <a:avLst/>
          </a:prstGeom>
          <a:noFill/>
          <a:ln w="22225" cmpd="tri">
            <a:solidFill>
              <a:schemeClr val="tx1">
                <a:lumMod val="50000"/>
                <a:lumOff val="50000"/>
              </a:schemeClr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27784" y="5157192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Марат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Казей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404664"/>
            <a:ext cx="3744415" cy="4608512"/>
          </a:xfrm>
          <a:prstGeom prst="rect">
            <a:avLst/>
          </a:prstGeom>
          <a:noFill/>
          <a:ln w="22225" cmpd="tri">
            <a:solidFill>
              <a:schemeClr val="tx1">
                <a:lumMod val="50000"/>
                <a:lumOff val="50000"/>
              </a:schemeClr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692696"/>
            <a:ext cx="3868816" cy="4536504"/>
          </a:xfrm>
          <a:prstGeom prst="rect">
            <a:avLst/>
          </a:prstGeom>
          <a:noFill/>
          <a:ln w="22225" cmpd="tri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5984" y="5517232"/>
            <a:ext cx="4518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Валя Котик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052735"/>
            <a:ext cx="3456384" cy="4104457"/>
          </a:xfrm>
          <a:prstGeom prst="rect">
            <a:avLst/>
          </a:prstGeom>
          <a:noFill/>
          <a:ln w="22225" cmpd="tri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43808" y="5517232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Зина Портнова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70-летие Победы\P10405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689" y="142876"/>
            <a:ext cx="8763029" cy="6572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5</cp:revision>
  <dcterms:modified xsi:type="dcterms:W3CDTF">2015-03-20T08:00:54Z</dcterms:modified>
</cp:coreProperties>
</file>